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9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59" r:id="rId7"/>
    <p:sldId id="258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介紹" id="{1FFC807E-5920-4514-83E3-4284EBF68C59}">
          <p14:sldIdLst>
            <p14:sldId id="256"/>
            <p14:sldId id="257"/>
            <p14:sldId id="259"/>
            <p14:sldId id="258"/>
            <p14:sldId id="265"/>
          </p14:sldIdLst>
        </p14:section>
        <p14:section name="斑馬" id="{5C3FD9D9-1A0F-4808-B4AC-D0E79D85C93F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5F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63" autoAdjust="0"/>
    <p:restoredTop sz="40292" autoAdjust="0"/>
  </p:normalViewPr>
  <p:slideViewPr>
    <p:cSldViewPr snapToGrid="0">
      <p:cViewPr varScale="1">
        <p:scale>
          <a:sx n="85" d="100"/>
          <a:sy n="85" d="100"/>
        </p:scale>
        <p:origin x="3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68D31257-B408-46E1-B2F9-7ADE98FAEE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677F557-EDF4-4F73-8DFB-6201F9370D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5EAA2-822E-4DE9-B102-DF8EBF986145}" type="datetimeFigureOut">
              <a:rPr lang="zh-TW" altLang="en-US" smtClean="0"/>
              <a:t>2022/6/7</a:t>
            </a:fld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789F518-E9E3-489A-B0AD-C41307E485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AFBF1B-603F-450C-B069-CA607DFE78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EC83-6BFC-4DB3-A6B3-5C18CD05AB7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52163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B9574-CA6A-4BC7-8A6B-1A6F0A1CEAA1}" type="datetimeFigureOut">
              <a:rPr lang="zh-TW" altLang="en-US" smtClean="0"/>
              <a:t>2022/6/7</a:t>
            </a:fld>
            <a:endParaRPr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778DF3-4A0B-49E4-B002-DF06B151E67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5342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778DF3-4A0B-49E4-B002-DF06B151E67F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8886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5488" y="2166364"/>
            <a:ext cx="11247120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7472" y="3913632"/>
            <a:ext cx="11506200" cy="4572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B9574-CA6A-4BC7-8A6B-1A6F0A1CEAA1}" type="datetimeFigureOut">
              <a:rPr lang="zh-TW" altLang="en-US" smtClean="0"/>
              <a:pPr/>
              <a:t>2022/6/7</a:t>
            </a:fld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97932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B9574-CA6A-4BC7-8A6B-1A6F0A1CEAA1}" type="datetimeFigureOut">
              <a:rPr lang="zh-TW" altLang="en-US" smtClean="0"/>
              <a:pPr/>
              <a:t>2022/6/7</a:t>
            </a:fld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637902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7D9B9574-CA6A-4BC7-8A6B-1A6F0A1CEAA1}" type="datetimeFigureOut">
              <a:rPr lang="zh-TW" altLang="en-US" smtClean="0"/>
              <a:pPr/>
              <a:t>2022/6/7</a:t>
            </a:fld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D57F1E4F-1CFF-5643-939E-217C01CDF565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74618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B9574-CA6A-4BC7-8A6B-1A6F0A1CEAA1}" type="datetimeFigureOut">
              <a:rPr lang="zh-TW" altLang="en-US" smtClean="0"/>
              <a:pPr/>
              <a:t>2022/6/7</a:t>
            </a:fld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883143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167128"/>
            <a:ext cx="11247120" cy="173736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3913212"/>
            <a:ext cx="11503152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9B9574-CA6A-4BC7-8A6B-1A6F0A1CEAA1}" type="datetimeFigureOut">
              <a:rPr lang="zh-TW" altLang="en-US" smtClean="0"/>
              <a:pPr/>
              <a:t>2022/6/7</a:t>
            </a:fld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123693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B9574-CA6A-4BC7-8A6B-1A6F0A1CEAA1}" type="datetimeFigureOut">
              <a:rPr lang="zh-TW" altLang="en-US" smtClean="0"/>
              <a:pPr/>
              <a:t>2022/6/7</a:t>
            </a:fld>
            <a:endParaRPr 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14132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B9574-CA6A-4BC7-8A6B-1A6F0A1CEAA1}" type="datetimeFigureOut">
              <a:rPr lang="zh-TW" altLang="en-US" smtClean="0"/>
              <a:pPr/>
              <a:t>2022/6/7</a:t>
            </a:fld>
            <a:endParaRPr lang="zh-TW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780481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B9574-CA6A-4BC7-8A6B-1A6F0A1CEAA1}" type="datetimeFigureOut">
              <a:rPr lang="zh-TW" altLang="en-US" smtClean="0"/>
              <a:pPr/>
              <a:t>2022/6/7</a:t>
            </a:fld>
            <a:endParaRPr lang="zh-TW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288792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B9574-CA6A-4BC7-8A6B-1A6F0A1CEAA1}" type="datetimeFigureOut">
              <a:rPr lang="zh-TW" altLang="en-US" smtClean="0"/>
              <a:pPr/>
              <a:t>2022/6/7</a:t>
            </a:fld>
            <a:endParaRPr lang="zh-TW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656826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B9574-CA6A-4BC7-8A6B-1A6F0A1CEAA1}" type="datetimeFigureOut">
              <a:rPr lang="zh-TW" altLang="en-US" smtClean="0"/>
              <a:pPr/>
              <a:t>2022/6/7</a:t>
            </a:fld>
            <a:endParaRPr 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922959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B9574-CA6A-4BC7-8A6B-1A6F0A1CEAA1}" type="datetimeFigureOut">
              <a:rPr lang="zh-TW" altLang="en-US" smtClean="0"/>
              <a:pPr/>
              <a:t>2022/6/7</a:t>
            </a:fld>
            <a:endParaRPr 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84203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7D9B9574-CA6A-4BC7-8A6B-1A6F0A1CEAA1}" type="datetimeFigureOut">
              <a:rPr lang="zh-TW" altLang="en-US" smtClean="0"/>
              <a:pPr/>
              <a:t>2022/6/7</a:t>
            </a:fld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9536672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0BF576A-F5D1-4559-ABF8-1C944C33C4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8000" y="2167391"/>
            <a:ext cx="6280927" cy="2523219"/>
          </a:xfrm>
        </p:spPr>
        <p:txBody>
          <a:bodyPr>
            <a:normAutofit/>
          </a:bodyPr>
          <a:lstStyle/>
          <a:p>
            <a:pPr algn="l"/>
            <a:r>
              <a:rPr lang="zh-TW" altLang="en-US" sz="4400" dirty="0">
                <a:solidFill>
                  <a:schemeClr val="tx2"/>
                </a:solidFill>
              </a:rPr>
              <a:t>非洲動物</a:t>
            </a:r>
            <a:endParaRPr lang="zh-TW" sz="4400" dirty="0">
              <a:solidFill>
                <a:schemeClr val="tx2"/>
              </a:solidFill>
            </a:endParaRPr>
          </a:p>
        </p:txBody>
      </p:sp>
      <p:sp>
        <p:nvSpPr>
          <p:cNvPr id="27" name="文字佔位符 26">
            <a:extLst>
              <a:ext uri="{FF2B5EF4-FFF2-40B4-BE49-F238E27FC236}">
                <a16:creationId xmlns:a16="http://schemas.microsoft.com/office/drawing/2014/main" id="{37A85B6D-FD3D-4360-AE33-6C89AD55E1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2266" y="2167391"/>
            <a:ext cx="2528600" cy="2523219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endParaRPr lang="zh-TW" altLang="en-US" sz="1800" dirty="0">
              <a:solidFill>
                <a:schemeClr val="tx2"/>
              </a:solidFill>
            </a:endParaRPr>
          </a:p>
          <a:p>
            <a:pPr algn="r">
              <a:spcAft>
                <a:spcPts val="600"/>
              </a:spcAft>
            </a:pPr>
            <a:r>
              <a:rPr lang="en-GB" altLang="zh-TW" sz="1800" dirty="0">
                <a:solidFill>
                  <a:schemeClr val="tx2"/>
                </a:solidFill>
              </a:rPr>
              <a:t>African Wildlife</a:t>
            </a:r>
            <a:endParaRPr lang="zh-TW" sz="1800" dirty="0">
              <a:solidFill>
                <a:schemeClr val="tx2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9719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D4DA88C3-87C6-4B14-82CC-F70F0DC23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42AA526-13BB-48A0-B8FF-007A95D48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7" y="284176"/>
            <a:ext cx="3670874" cy="15087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非洲水牛</a:t>
            </a:r>
            <a:endParaRPr lang="en-US" altLang="zh-TW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A618153-54DA-4706-B3C1-763A7B8E2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277" y="2011680"/>
            <a:ext cx="3676678" cy="4206240"/>
          </a:xfr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 dirty="0"/>
              <a:t>Buffalo</a:t>
            </a:r>
          </a:p>
          <a:p>
            <a:pPr lvl="0"/>
            <a:r>
              <a:rPr lang="zh-TW" altLang="en-US" dirty="0"/>
              <a:t>廣泛分布於中非和東非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9792BD17-FF40-4EE5-AC8E-7AE823BAE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190" y="0"/>
            <a:ext cx="75668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內容版面配置區 6" descr="水牛的特寫">
            <a:extLst>
              <a:ext uri="{FF2B5EF4-FFF2-40B4-BE49-F238E27FC236}">
                <a16:creationId xmlns:a16="http://schemas.microsoft.com/office/drawing/2014/main" id="{25316F07-9107-4600-98A9-7EC12007D5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262368" y="1268353"/>
            <a:ext cx="6283602" cy="427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2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DA88C3-87C6-4B14-82CC-F70F0DC23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29AB8E-FD23-4C55-A537-D73BC9593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4DF054-CB78-4AEE-8DE2-CAC0135D0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10" y="176109"/>
            <a:ext cx="6059524" cy="1645919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089282E-2C77-4C82-B29A-59FB4658C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獵豹</a:t>
            </a:r>
            <a:endParaRPr lang="en-US" altLang="zh-TW" dirty="0"/>
          </a:p>
        </p:txBody>
      </p:sp>
      <p:pic>
        <p:nvPicPr>
          <p:cNvPr id="6" name="內容版面配置區 5" descr="有動態模糊快速奔跑的獵豹">
            <a:extLst>
              <a:ext uri="{FF2B5EF4-FFF2-40B4-BE49-F238E27FC236}">
                <a16:creationId xmlns:a16="http://schemas.microsoft.com/office/drawing/2014/main" id="{24ED2574-1AEE-4066-90BD-E82D749687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39749" y="1795273"/>
            <a:ext cx="4840193" cy="3226008"/>
          </a:xfrm>
          <a:prstGeom prst="rect">
            <a:avLst/>
          </a:prstGeom>
        </p:spPr>
      </p:pic>
      <p:sp>
        <p:nvSpPr>
          <p:cNvPr id="8" name="內容佔位符 7">
            <a:extLst>
              <a:ext uri="{FF2B5EF4-FFF2-40B4-BE49-F238E27FC236}">
                <a16:creationId xmlns:a16="http://schemas.microsoft.com/office/drawing/2014/main" id="{4F632F2F-BDA3-472E-99EA-E5F0A24B2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4363" y="2011680"/>
            <a:ext cx="5090578" cy="4206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TW" dirty="0"/>
              <a:t>Cheetah</a:t>
            </a:r>
          </a:p>
          <a:p>
            <a:r>
              <a:rPr lang="zh-TW" altLang="en-US" dirty="0"/>
              <a:t>東非較容易找到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59225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0198F8B-7A48-4B66-9E80-324351AB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非洲象</a:t>
            </a:r>
            <a:endParaRPr lang="zh-TW" dirty="0">
              <a:latin typeface="+mj-ea"/>
            </a:endParaRPr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2CAB3C94-E9C7-4DC8-8AD1-38127F2036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文字佔位符 5">
            <a:extLst>
              <a:ext uri="{FF2B5EF4-FFF2-40B4-BE49-F238E27FC236}">
                <a16:creationId xmlns:a16="http://schemas.microsoft.com/office/drawing/2014/main" id="{50BAFF1A-36EB-4F1E-ACF2-2BAF2267E4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Elephant</a:t>
            </a:r>
            <a:endParaRPr 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727795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0198F8B-7A48-4B66-9E80-324351AB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</a:rPr>
              <a:t>長頸鹿</a:t>
            </a:r>
            <a:endParaRPr lang="zh-TW" dirty="0">
              <a:latin typeface="+mj-ea"/>
            </a:endParaRPr>
          </a:p>
        </p:txBody>
      </p:sp>
      <p:sp>
        <p:nvSpPr>
          <p:cNvPr id="6" name="文字佔位符 5">
            <a:extLst>
              <a:ext uri="{FF2B5EF4-FFF2-40B4-BE49-F238E27FC236}">
                <a16:creationId xmlns:a16="http://schemas.microsoft.com/office/drawing/2014/main" id="{50BAFF1A-36EB-4F1E-ACF2-2BAF2267E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Giraffe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30469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DC40F07-BCBD-42AF-8A7A-422DBBA7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斑馬</a:t>
            </a:r>
            <a:endParaRPr lang="zh-TW" dirty="0"/>
          </a:p>
        </p:txBody>
      </p:sp>
      <p:sp>
        <p:nvSpPr>
          <p:cNvPr id="22" name="內容佔位符 21">
            <a:extLst>
              <a:ext uri="{FF2B5EF4-FFF2-40B4-BE49-F238E27FC236}">
                <a16:creationId xmlns:a16="http://schemas.microsoft.com/office/drawing/2014/main" id="{5A6B059B-036C-4A38-BCA6-084D7024CF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Zebra</a:t>
            </a:r>
          </a:p>
          <a:p>
            <a:r>
              <a:rPr lang="zh-TW" altLang="en-US" dirty="0"/>
              <a:t>分布於？？？</a:t>
            </a:r>
            <a:endParaRPr lang="zh-TW" dirty="0"/>
          </a:p>
        </p:txBody>
      </p:sp>
      <p:pic>
        <p:nvPicPr>
          <p:cNvPr id="24" name="內容佔位符 23" descr="清楚的斑馬">
            <a:extLst>
              <a:ext uri="{FF2B5EF4-FFF2-40B4-BE49-F238E27FC236}">
                <a16:creationId xmlns:a16="http://schemas.microsoft.com/office/drawing/2014/main" id="{444FC74F-FDC7-42FF-A074-DB9F89B2D29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6230938" y="2530333"/>
            <a:ext cx="4754561" cy="3168934"/>
          </a:xfrm>
          <a:prstGeom prst="rect">
            <a:avLst/>
          </a:prstGeom>
          <a:ln w="228600" cap="sq" cmpd="thickThin">
            <a:solidFill>
              <a:schemeClr val="accent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066121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帶狀">
  <a:themeElements>
    <a:clrScheme name="帶狀">
      <a:dk1>
        <a:srgbClr val="2C2C2C"/>
      </a:dk1>
      <a:lt1>
        <a:srgbClr val="FFFFFF"/>
      </a:lt1>
      <a:dk2>
        <a:srgbClr val="F56617"/>
      </a:dk2>
      <a:lt2>
        <a:srgbClr val="DDDDDD"/>
      </a:lt2>
      <a:accent1>
        <a:srgbClr val="FFC000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0"/>
      </a:accent6>
      <a:hlink>
        <a:srgbClr val="FF9933"/>
      </a:hlink>
      <a:folHlink>
        <a:srgbClr val="6C606A"/>
      </a:folHlink>
    </a:clrScheme>
    <a:fontScheme name="帶狀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帶狀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B7CF026C-957E-4F4E-893C-D02C23AB631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44de28d-3444-4edd-9d93-f2799d6ab043" xsi:nil="true"/>
    <lcf76f155ced4ddcb4097134ff3c332f xmlns="5870a100-8856-4b37-b9ef-5fc3237f285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9EB483892F2030419980BC5B99EA1DC5" ma:contentTypeVersion="9" ma:contentTypeDescription="建立新的文件。" ma:contentTypeScope="" ma:versionID="35d2c33a3f87be8e7255e94baefea24d">
  <xsd:schema xmlns:xsd="http://www.w3.org/2001/XMLSchema" xmlns:xs="http://www.w3.org/2001/XMLSchema" xmlns:p="http://schemas.microsoft.com/office/2006/metadata/properties" xmlns:ns2="5870a100-8856-4b37-b9ef-5fc3237f2854" xmlns:ns3="744de28d-3444-4edd-9d93-f2799d6ab043" targetNamespace="http://schemas.microsoft.com/office/2006/metadata/properties" ma:root="true" ma:fieldsID="fea7245bbca7ac2a3bd8caa41741bd93" ns2:_="" ns3:_="">
    <xsd:import namespace="5870a100-8856-4b37-b9ef-5fc3237f2854"/>
    <xsd:import namespace="744de28d-3444-4edd-9d93-f2799d6ab0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70a100-8856-4b37-b9ef-5fc3237f28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影像標籤" ma:readOnly="false" ma:fieldId="{5cf76f15-5ced-4ddc-b409-7134ff3c332f}" ma:taxonomyMulti="true" ma:sspId="76efec58-218f-40bf-8842-333c855203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4de28d-3444-4edd-9d93-f2799d6ab04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928a590-bd95-4cc7-a1a4-f0a00d7b8bd8}" ma:internalName="TaxCatchAll" ma:showField="CatchAllData" ma:web="744de28d-3444-4edd-9d93-f2799d6ab0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17F3B59-DA02-452A-83A5-6B57938D4A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51896C-25C8-43C6-B1AB-2B772C1402B5}">
  <ds:schemaRefs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http://purl.org/dc/terms/"/>
    <ds:schemaRef ds:uri="77e75463-0609-43b1-9861-fe0c92935952"/>
    <ds:schemaRef ds:uri="59c1bcad-7098-423b-871d-6eb77e919c74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0522EE8-540C-499C-A670-7E4AFB210DF8}"/>
</file>

<file path=docProps/app.xml><?xml version="1.0" encoding="utf-8"?>
<Properties xmlns="http://schemas.openxmlformats.org/officeDocument/2006/extended-properties" xmlns:vt="http://schemas.openxmlformats.org/officeDocument/2006/docPropsVTypes">
  <Template>帶狀</Template>
  <TotalTime>0</TotalTime>
  <Words>33</Words>
  <Application>Microsoft Office PowerPoint</Application>
  <PresentationFormat>寬螢幕</PresentationFormat>
  <Paragraphs>17</Paragraphs>
  <Slides>6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2" baseType="lpstr">
      <vt:lpstr>新細明體</vt:lpstr>
      <vt:lpstr>Arial</vt:lpstr>
      <vt:lpstr>Calibri</vt:lpstr>
      <vt:lpstr>Corbel</vt:lpstr>
      <vt:lpstr>Wingdings</vt:lpstr>
      <vt:lpstr>帶狀</vt:lpstr>
      <vt:lpstr>非洲動物</vt:lpstr>
      <vt:lpstr>非洲水牛</vt:lpstr>
      <vt:lpstr>獵豹</vt:lpstr>
      <vt:lpstr>非洲象</vt:lpstr>
      <vt:lpstr>長頸鹿</vt:lpstr>
      <vt:lpstr>斑馬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2019-01-09T16:55:04Z</dcterms:created>
  <dcterms:modified xsi:type="dcterms:W3CDTF">2022-06-07T08:22:57Z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0x0101009EB483892F2030419980BC5B99EA1DC5</vt:lpwstr>
  </property>
</Properties>
</file>